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236" r:id="rId1"/>
    <p:sldMasterId id="2147484248" r:id="rId2"/>
  </p:sldMasterIdLst>
  <p:notesMasterIdLst>
    <p:notesMasterId r:id="rId18"/>
  </p:notesMasterIdLst>
  <p:sldIdLst>
    <p:sldId id="321" r:id="rId3"/>
    <p:sldId id="261" r:id="rId4"/>
    <p:sldId id="298" r:id="rId5"/>
    <p:sldId id="274" r:id="rId6"/>
    <p:sldId id="344" r:id="rId7"/>
    <p:sldId id="345" r:id="rId8"/>
    <p:sldId id="343" r:id="rId9"/>
    <p:sldId id="325" r:id="rId10"/>
    <p:sldId id="327" r:id="rId11"/>
    <p:sldId id="339" r:id="rId12"/>
    <p:sldId id="340" r:id="rId13"/>
    <p:sldId id="341" r:id="rId14"/>
    <p:sldId id="342" r:id="rId15"/>
    <p:sldId id="328" r:id="rId16"/>
    <p:sldId id="299" r:id="rId17"/>
  </p:sldIdLst>
  <p:sldSz cx="12192000" cy="6858000"/>
  <p:notesSz cx="6858000" cy="9144000"/>
  <p:embeddedFontLst>
    <p:embeddedFont>
      <p:font typeface="华文细黑" panose="02010600040101010101" pitchFamily="2" charset="-122"/>
      <p:regular r:id="rId19"/>
    </p:embeddedFont>
    <p:embeddedFont>
      <p:font typeface="Wingdings 3" panose="05040102010807070707" pitchFamily="18" charset="2"/>
      <p:regular r:id="rId20"/>
    </p:embeddedFont>
    <p:embeddedFont>
      <p:font typeface="幼圆" panose="02010509060101010101" pitchFamily="49" charset="-122"/>
      <p:regular r:id="rId21"/>
    </p:embeddedFont>
    <p:embeddedFont>
      <p:font typeface="华文新魏" panose="02010800040101010101" pitchFamily="2" charset="-122"/>
      <p:regular r:id="rId22"/>
    </p:embeddedFont>
    <p:embeddedFont>
      <p:font typeface="Gill Sans MT" panose="020B0502020104020203" pitchFamily="34" charset="0"/>
      <p:regular r:id="rId23"/>
      <p:bold r:id="rId24"/>
      <p:italic r:id="rId25"/>
      <p:boldItalic r:id="rId26"/>
    </p:embeddedFont>
    <p:embeddedFont>
      <p:font typeface="Bookman Old Style" panose="02050604050505020204" pitchFamily="18" charset="0"/>
      <p:regular r:id="rId27"/>
      <p:bold r:id="rId28"/>
      <p:italic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张海山锐线体简" panose="02010600030101010101" charset="-122"/>
      <p:regular r:id="rId35"/>
    </p:embeddedFont>
    <p:embeddedFont>
      <p:font typeface="Trebuchet MS" panose="020B0603020202020204" pitchFamily="34" charset="0"/>
      <p:regular r:id="rId36"/>
      <p:bold r:id="rId37"/>
      <p:italic r:id="rId38"/>
      <p:boldItalic r:id="rId39"/>
    </p:embeddedFont>
    <p:embeddedFont>
      <p:font typeface="造字工房悦黑体验版常规体" charset="-122"/>
      <p:regular r:id="rId40"/>
    </p:embeddedFont>
    <p:embeddedFont>
      <p:font typeface="Microsoft JhengHei Light" panose="020B0304030504040204" pitchFamily="34" charset="-122"/>
      <p:regular r:id="rId41"/>
    </p:embeddedFont>
    <p:embeddedFont>
      <p:font typeface="微軟正黑體" panose="020B0604030504040204" pitchFamily="34" charset="-120"/>
      <p:regular r:id="rId42"/>
      <p:bold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pos="4747" userDrawn="1">
          <p15:clr>
            <a:srgbClr val="A4A3A4"/>
          </p15:clr>
        </p15:guide>
        <p15:guide id="18" pos="2933" userDrawn="1">
          <p15:clr>
            <a:srgbClr val="A4A3A4"/>
          </p15:clr>
        </p15:guide>
        <p15:guide id="19" pos="1799" userDrawn="1">
          <p15:clr>
            <a:srgbClr val="A4A3A4"/>
          </p15:clr>
        </p15:guide>
        <p15:guide id="20" pos="710" userDrawn="1">
          <p15:clr>
            <a:srgbClr val="A4A3A4"/>
          </p15:clr>
        </p15:guide>
        <p15:guide id="21" pos="6970" userDrawn="1">
          <p15:clr>
            <a:srgbClr val="A4A3A4"/>
          </p15:clr>
        </p15:guide>
        <p15:guide id="22" orient="horz" pos="3861" userDrawn="1">
          <p15:clr>
            <a:srgbClr val="A4A3A4"/>
          </p15:clr>
        </p15:guide>
        <p15:guide id="23" orient="horz" pos="459" userDrawn="1">
          <p15:clr>
            <a:srgbClr val="A4A3A4"/>
          </p15:clr>
        </p15:guide>
        <p15:guide id="24" pos="5881" userDrawn="1">
          <p15:clr>
            <a:srgbClr val="A4A3A4"/>
          </p15:clr>
        </p15:guide>
        <p15:guide id="25" orient="horz" pos="2296" userDrawn="1">
          <p15:clr>
            <a:srgbClr val="A4A3A4"/>
          </p15:clr>
        </p15:guide>
        <p15:guide id="26" orient="horz" pos="2024" userDrawn="1">
          <p15:clr>
            <a:srgbClr val="A4A3A4"/>
          </p15:clr>
        </p15:guide>
        <p15:guide id="27" orient="horz" pos="2364" userDrawn="1">
          <p15:clr>
            <a:srgbClr val="A4A3A4"/>
          </p15:clr>
        </p15:guide>
        <p15:guide id="28" orient="horz" pos="1956" userDrawn="1">
          <p15:clr>
            <a:srgbClr val="A4A3A4"/>
          </p15:clr>
        </p15:guide>
        <p15:guide id="29" pos="121" userDrawn="1">
          <p15:clr>
            <a:srgbClr val="A4A3A4"/>
          </p15:clr>
        </p15:guide>
        <p15:guide id="30" pos="7559" userDrawn="1">
          <p15:clr>
            <a:srgbClr val="A4A3A4"/>
          </p15:clr>
        </p15:guide>
        <p15:guide id="31" pos="711">
          <p15:clr>
            <a:srgbClr val="A4A3A4"/>
          </p15:clr>
        </p15:guide>
        <p15:guide id="32" pos="69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4C49"/>
    <a:srgbClr val="D1AA73"/>
    <a:srgbClr val="E7CF8F"/>
    <a:srgbClr val="CCCCCC"/>
    <a:srgbClr val="EBD79A"/>
    <a:srgbClr val="09090C"/>
    <a:srgbClr val="B8B8B8"/>
    <a:srgbClr val="EFEFEF"/>
    <a:srgbClr val="EDDD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44" autoAdjust="0"/>
    <p:restoredTop sz="94337" autoAdjust="0"/>
  </p:normalViewPr>
  <p:slideViewPr>
    <p:cSldViewPr snapToGrid="0" showGuides="1">
      <p:cViewPr varScale="1">
        <p:scale>
          <a:sx n="62" d="100"/>
          <a:sy n="62" d="100"/>
        </p:scale>
        <p:origin x="102" y="324"/>
      </p:cViewPr>
      <p:guideLst>
        <p:guide pos="3840"/>
        <p:guide orient="horz" pos="2160"/>
        <p:guide pos="4747"/>
        <p:guide pos="2933"/>
        <p:guide pos="1799"/>
        <p:guide pos="710"/>
        <p:guide pos="6970"/>
        <p:guide orient="horz" pos="3861"/>
        <p:guide orient="horz" pos="459"/>
        <p:guide pos="5881"/>
        <p:guide orient="horz" pos="2296"/>
        <p:guide orient="horz" pos="2024"/>
        <p:guide orient="horz" pos="2364"/>
        <p:guide orient="horz" pos="1956"/>
        <p:guide pos="121"/>
        <p:guide pos="7559"/>
        <p:guide pos="711"/>
        <p:guide pos="69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heme" Target="theme/theme1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275AD5-F7C1-4E19-B2E2-091F50299A53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D2CF1-8BF4-4235-A5AD-1AD6C59B8B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90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D2CF1-8BF4-4235-A5AD-1AD6C59B8B35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8515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87DE630-7A5A-41FC-8D3D-44478BB7840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448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C9EFA-E311-45A4-BDE5-512549C3386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58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625600" y="3886200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625600" y="5124450"/>
            <a:ext cx="9144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206500" y="3648075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矩形 32"/>
          <p:cNvSpPr/>
          <p:nvPr/>
        </p:nvSpPr>
        <p:spPr>
          <a:xfrm>
            <a:off x="1219200" y="5048250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矩形 21"/>
          <p:cNvSpPr/>
          <p:nvPr/>
        </p:nvSpPr>
        <p:spPr>
          <a:xfrm>
            <a:off x="1206500" y="3648075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>
            <a:off x="1219200" y="5048250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2CDB-E064-457F-866B-481082A4130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4973-5C11-4C3C-8E97-E9FEDA1E6A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81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2385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2CDB-E064-457F-866B-481082A4130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D4973-5C11-4C3C-8E97-E9FEDA1E6A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911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1789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45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7E0ABD9-1B29-4A83-B153-EDAAA498EEEE}" type="datetimeFigureOut">
              <a:rPr lang="zh-CN" altLang="en-US" smtClean="0"/>
              <a:pPr/>
              <a:t>2018/1/5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A581E6E-10D6-4DBD-9B09-13EDC1C7D42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62CDB-E064-457F-866B-481082A4130A}" type="datetimeFigureOut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2018/1/5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4973-5C11-4C3C-8E97-E9FEDA1E6AEC}" type="slidenum">
              <a:rPr lang="zh-TW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TW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6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50" r:id="rId2"/>
    <p:sldLayoutId id="2147484251" r:id="rId3"/>
    <p:sldLayoutId id="2147484252" r:id="rId4"/>
    <p:sldLayoutId id="21474842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2" name="配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5791201" y="3143250"/>
            <a:ext cx="60960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3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3074" name="Picture 2" descr="C:\Users\USER1\AppData\Local\LINE\Cache\tmp\15151651786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47" y="1922348"/>
            <a:ext cx="9653306" cy="30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5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7170" name="Picture 2" descr="C:\Users\USER1\AppData\Local\LINE\Cache\tmp\15151652914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6" y="435971"/>
            <a:ext cx="10481528" cy="39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1\AppData\Local\LINE\Cache\tmp\15151653641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36" y="4562621"/>
            <a:ext cx="10431056" cy="16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08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6146" name="Picture 2" descr="C:\Users\USER1\AppData\Local\LINE\Cache\tmp\151516541389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34" y="1702910"/>
            <a:ext cx="10024932" cy="346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8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5122" name="Picture 2" descr="C:\Users\USER1\AppData\Local\LINE\Cache\tmp\15151655304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64" y="1713024"/>
            <a:ext cx="10357072" cy="344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88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80556" y="100745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畫面</a:t>
            </a:r>
            <a:endParaRPr lang="zh-TW" altLang="en-US" sz="6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4031673" y="2732809"/>
            <a:ext cx="1157919" cy="54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5"/>
          <p:cNvCxnSpPr/>
          <p:nvPr/>
        </p:nvCxnSpPr>
        <p:spPr>
          <a:xfrm>
            <a:off x="5062728" y="2480411"/>
            <a:ext cx="957072" cy="5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USER1\AppData\Local\LINE\Cache\tmp\15151659089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29" y="1241215"/>
            <a:ext cx="3181697" cy="533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1\AppData\Local\LINE\Cache\tmp\15151660119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1599" r="1270"/>
          <a:stretch/>
        </p:blipFill>
        <p:spPr bwMode="auto">
          <a:xfrm>
            <a:off x="8078936" y="1241215"/>
            <a:ext cx="3223647" cy="53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USER1\AppData\Local\LINE\Cache\tmp\151516607804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632" y="1241215"/>
            <a:ext cx="3128211" cy="533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93546" y="2879481"/>
            <a:ext cx="55177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Thanks For Watching</a:t>
            </a:r>
            <a:endParaRPr lang="zh-CN" altLang="en-US" sz="44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622547" y="2837677"/>
            <a:ext cx="2808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137950" y="6418508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588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8622" y="3462082"/>
            <a:ext cx="4914757" cy="461665"/>
          </a:xfrm>
          <a:prstGeom prst="rect">
            <a:avLst/>
          </a:prstGeom>
          <a:noFill/>
          <a:ln w="12700">
            <a:noFill/>
          </a:ln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 smtClean="0">
                <a:solidFill>
                  <a:schemeClr val="bg1"/>
                </a:solidFill>
                <a:latin typeface="+mj-lt"/>
                <a:ea typeface="张海山锐线体简" panose="02000000000000000000" pitchFamily="2" charset="-122"/>
              </a:rPr>
              <a:t>POWERPOINT</a:t>
            </a:r>
            <a:endParaRPr lang="zh-CN" altLang="en-US" sz="2400" dirty="0">
              <a:solidFill>
                <a:schemeClr val="bg1"/>
              </a:solidFill>
              <a:latin typeface="+mj-lt"/>
              <a:ea typeface="张海山锐线体简" panose="020000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86000" y="2149629"/>
            <a:ext cx="5220000" cy="126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86000" y="2192825"/>
            <a:ext cx="5220000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APP</a:t>
            </a:r>
            <a:endParaRPr lang="en-US" altLang="zh-CN" sz="8000" spc="50" dirty="0" smtClean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86000" y="3422808"/>
            <a:ext cx="5220000" cy="487925"/>
          </a:xfrm>
          <a:prstGeom prst="rect">
            <a:avLst/>
          </a:prstGeom>
          <a:noFill/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85999" y="5665788"/>
            <a:ext cx="52200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資</a:t>
            </a:r>
            <a:r>
              <a:rPr lang="zh-CN" altLang="en-US" sz="2400" b="1" spc="5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三</a:t>
            </a:r>
            <a:r>
              <a:rPr lang="en-US" altLang="zh-CN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A </a:t>
            </a:r>
            <a:r>
              <a:rPr lang="zh-CN" altLang="en-US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徐晨曄</a:t>
            </a:r>
            <a:endParaRPr lang="en-US" altLang="zh-CN" sz="2400" b="1" spc="5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  <a:p>
            <a:pPr algn="ctr"/>
            <a:r>
              <a:rPr lang="zh-CN" altLang="en-US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資三</a:t>
            </a:r>
            <a:r>
              <a:rPr lang="en-US" altLang="zh-CN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B </a:t>
            </a:r>
            <a:r>
              <a:rPr lang="zh-CN" altLang="en-US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陳</a:t>
            </a:r>
            <a:r>
              <a:rPr lang="zh-CN" altLang="en-US" sz="2400" b="1" spc="50" dirty="0" smtClean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造字工房悦黑体验版常规体" pitchFamily="50" charset="-122"/>
                <a:ea typeface="造字工房悦黑体验版常规体" pitchFamily="50" charset="-122"/>
              </a:rPr>
              <a:t>沁</a:t>
            </a:r>
            <a:endParaRPr lang="en-US" altLang="zh-CN" sz="2400" b="1" spc="50" dirty="0" smtClean="0">
              <a:ln w="0"/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造字工房悦黑体验版常规体" pitchFamily="50" charset="-122"/>
              <a:ea typeface="造字工房悦黑体验版常规体" pitchFamily="5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7435" y="6511493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7366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20" name="剪去单角的矩形 19"/>
          <p:cNvSpPr/>
          <p:nvPr/>
        </p:nvSpPr>
        <p:spPr>
          <a:xfrm flipV="1">
            <a:off x="696000" y="729000"/>
            <a:ext cx="10800000" cy="5400000"/>
          </a:xfrm>
          <a:prstGeom prst="snip1Rect">
            <a:avLst>
              <a:gd name="adj" fmla="val 19900"/>
            </a:avLst>
          </a:prstGeom>
          <a:solidFill>
            <a:srgbClr val="D1AA73"/>
          </a:solidFill>
          <a:ln w="28575">
            <a:solidFill>
              <a:srgbClr val="D1AA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 flipH="1">
            <a:off x="10684188" y="5317189"/>
            <a:ext cx="835877" cy="835877"/>
          </a:xfrm>
          <a:prstGeom prst="rtTriangle">
            <a:avLst/>
          </a:prstGeom>
          <a:noFill/>
          <a:ln w="28575">
            <a:solidFill>
              <a:srgbClr val="D1AA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6191535" y="3429745"/>
            <a:ext cx="1734552" cy="1499042"/>
          </a:xfrm>
          <a:custGeom>
            <a:avLst/>
            <a:gdLst>
              <a:gd name="connsiteX0" fmla="*/ 0 w 675382"/>
              <a:gd name="connsiteY0" fmla="*/ 0 h 1286933"/>
              <a:gd name="connsiteX1" fmla="*/ 337691 w 675382"/>
              <a:gd name="connsiteY1" fmla="*/ 0 h 1286933"/>
              <a:gd name="connsiteX2" fmla="*/ 337691 w 675382"/>
              <a:gd name="connsiteY2" fmla="*/ 1286933 h 1286933"/>
              <a:gd name="connsiteX3" fmla="*/ 675382 w 675382"/>
              <a:gd name="connsiteY3" fmla="*/ 1286933 h 12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382" h="1286933">
                <a:moveTo>
                  <a:pt x="0" y="0"/>
                </a:moveTo>
                <a:lnTo>
                  <a:pt x="337691" y="0"/>
                </a:lnTo>
                <a:lnTo>
                  <a:pt x="337691" y="1286933"/>
                </a:lnTo>
                <a:lnTo>
                  <a:pt x="675382" y="1286933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057" tIns="607132" rIns="314056" bIns="60713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4" name="任意多边形 13"/>
          <p:cNvSpPr/>
          <p:nvPr/>
        </p:nvSpPr>
        <p:spPr>
          <a:xfrm>
            <a:off x="5899763" y="3379763"/>
            <a:ext cx="1157128" cy="98474"/>
          </a:xfrm>
          <a:custGeom>
            <a:avLst/>
            <a:gdLst>
              <a:gd name="connsiteX0" fmla="*/ 0 w 675382"/>
              <a:gd name="connsiteY0" fmla="*/ 45720 h 91440"/>
              <a:gd name="connsiteX1" fmla="*/ 675382 w 675382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5382" h="91440">
                <a:moveTo>
                  <a:pt x="0" y="45720"/>
                </a:moveTo>
                <a:lnTo>
                  <a:pt x="675382" y="4572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3507" tIns="28835" rIns="333506" bIns="28836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7986909" y="4608935"/>
            <a:ext cx="1723549" cy="553998"/>
          </a:xfrm>
          <a:prstGeom prst="rect">
            <a:avLst/>
          </a:prstGeom>
          <a:solidFill>
            <a:srgbClr val="534C49"/>
          </a:solidFill>
          <a:ln w="19050">
            <a:noFill/>
          </a:ln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r>
              <a:rPr lang="zh-CN" altLang="en-US" dirty="0" smtClean="0"/>
              <a:t>成果展示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6000" y="1675268"/>
            <a:ext cx="5760000" cy="3516870"/>
          </a:xfrm>
          <a:prstGeom prst="rect">
            <a:avLst/>
          </a:prstGeom>
          <a:solidFill>
            <a:srgbClr val="534C4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794725" y="2514603"/>
            <a:ext cx="2842553" cy="1775788"/>
            <a:chOff x="1794723" y="2515487"/>
            <a:chExt cx="2842552" cy="1775788"/>
          </a:xfrm>
        </p:grpSpPr>
        <p:sp>
          <p:nvSpPr>
            <p:cNvPr id="2" name="文本框 1"/>
            <p:cNvSpPr txBox="1"/>
            <p:nvPr/>
          </p:nvSpPr>
          <p:spPr>
            <a:xfrm>
              <a:off x="2177894" y="3675722"/>
              <a:ext cx="207620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40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CONTENT</a:t>
              </a:r>
              <a:endParaRPr lang="zh-CN" altLang="en-US" sz="34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94723" y="2515487"/>
              <a:ext cx="28425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8000" dirty="0" smtClean="0">
                  <a:solidFill>
                    <a:schemeClr val="bg1"/>
                  </a:solidFill>
                  <a:latin typeface="张海山锐线体简" panose="02000000000000000000" pitchFamily="2" charset="-122"/>
                  <a:ea typeface="张海山锐线体简" panose="02000000000000000000" pitchFamily="2" charset="-122"/>
                </a:rPr>
                <a:t>目錄</a:t>
              </a:r>
              <a:endParaRPr lang="zh-CN" altLang="en-US" sz="8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endParaRPr>
            </a:p>
          </p:txBody>
        </p:sp>
      </p:grpSp>
      <p:sp>
        <p:nvSpPr>
          <p:cNvPr id="24" name="任意多边形 23"/>
          <p:cNvSpPr/>
          <p:nvPr/>
        </p:nvSpPr>
        <p:spPr>
          <a:xfrm>
            <a:off x="6164393" y="1952267"/>
            <a:ext cx="1774171" cy="1487864"/>
          </a:xfrm>
          <a:custGeom>
            <a:avLst/>
            <a:gdLst>
              <a:gd name="connsiteX0" fmla="*/ 0 w 675382"/>
              <a:gd name="connsiteY0" fmla="*/ 1286933 h 1286933"/>
              <a:gd name="connsiteX1" fmla="*/ 337691 w 675382"/>
              <a:gd name="connsiteY1" fmla="*/ 1286933 h 1286933"/>
              <a:gd name="connsiteX2" fmla="*/ 337691 w 675382"/>
              <a:gd name="connsiteY2" fmla="*/ 0 h 1286933"/>
              <a:gd name="connsiteX3" fmla="*/ 675382 w 675382"/>
              <a:gd name="connsiteY3" fmla="*/ 0 h 128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382" h="1286933">
                <a:moveTo>
                  <a:pt x="0" y="1286933"/>
                </a:moveTo>
                <a:lnTo>
                  <a:pt x="337691" y="1286933"/>
                </a:lnTo>
                <a:lnTo>
                  <a:pt x="337691" y="0"/>
                </a:lnTo>
                <a:lnTo>
                  <a:pt x="675382" y="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4057" tIns="607132" rIns="314056" bIns="607132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3" name="文本框 2"/>
          <p:cNvSpPr txBox="1"/>
          <p:nvPr/>
        </p:nvSpPr>
        <p:spPr>
          <a:xfrm>
            <a:off x="7924917" y="1675268"/>
            <a:ext cx="1616148" cy="553998"/>
          </a:xfrm>
          <a:prstGeom prst="rect">
            <a:avLst/>
          </a:prstGeom>
          <a:solidFill>
            <a:srgbClr val="534C49"/>
          </a:solidFill>
          <a:ln w="19050">
            <a:noFill/>
          </a:ln>
          <a:effectLst/>
        </p:spPr>
        <p:txBody>
          <a:bodyPr wrap="none" rtlCol="0">
            <a:spAutoFit/>
          </a:bodyPr>
          <a:lstStyle/>
          <a:p>
            <a:r>
              <a:rPr lang="en-US" altLang="zh-CN" sz="30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</a:t>
            </a:r>
            <a:r>
              <a:rPr lang="zh-CN" altLang="en-US" sz="30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主</a:t>
            </a:r>
            <a:r>
              <a:rPr lang="zh-CN" altLang="en-US" sz="3000" dirty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題</a:t>
            </a:r>
            <a:endParaRPr lang="en-US" altLang="zh-CN" sz="3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7060308" y="3379763"/>
            <a:ext cx="1157128" cy="98474"/>
          </a:xfrm>
          <a:custGeom>
            <a:avLst/>
            <a:gdLst>
              <a:gd name="connsiteX0" fmla="*/ 0 w 675382"/>
              <a:gd name="connsiteY0" fmla="*/ 45720 h 91440"/>
              <a:gd name="connsiteX1" fmla="*/ 675382 w 675382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5382" h="91440">
                <a:moveTo>
                  <a:pt x="0" y="45720"/>
                </a:moveTo>
                <a:lnTo>
                  <a:pt x="675382" y="45720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3507" tIns="28835" rIns="333506" bIns="28836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00" kern="1200"/>
          </a:p>
        </p:txBody>
      </p:sp>
      <p:sp>
        <p:nvSpPr>
          <p:cNvPr id="10" name="文本框 9"/>
          <p:cNvSpPr txBox="1"/>
          <p:nvPr/>
        </p:nvSpPr>
        <p:spPr>
          <a:xfrm>
            <a:off x="7986909" y="3152001"/>
            <a:ext cx="1723549" cy="553998"/>
          </a:xfrm>
          <a:prstGeom prst="rect">
            <a:avLst/>
          </a:prstGeom>
          <a:solidFill>
            <a:srgbClr val="534C49"/>
          </a:solidFill>
          <a:ln w="19050">
            <a:noFill/>
          </a:ln>
          <a:effec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00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defRPr>
            </a:lvl1pPr>
          </a:lstStyle>
          <a:p>
            <a:r>
              <a:rPr lang="zh-CN" altLang="en-US" dirty="0" smtClean="0"/>
              <a:t>所需技術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277435" y="5876067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439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2000" y="594440"/>
            <a:ext cx="11808000" cy="5688000"/>
          </a:xfrm>
          <a:prstGeom prst="rect">
            <a:avLst/>
          </a:prstGeom>
          <a:solidFill>
            <a:srgbClr val="534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523569" y="426621"/>
            <a:ext cx="1144865" cy="400110"/>
          </a:xfrm>
          <a:prstGeom prst="rect">
            <a:avLst/>
          </a:prstGeom>
          <a:solidFill>
            <a:srgbClr val="D1AA73"/>
          </a:solidFill>
          <a:effectLst>
            <a:outerShdw blurRad="254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主題</a:t>
            </a:r>
            <a:endParaRPr lang="zh-CN" altLang="en-US" sz="2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46875" y="1526362"/>
            <a:ext cx="8942459" cy="92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800" b="1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Heart Voice</a:t>
            </a:r>
          </a:p>
        </p:txBody>
      </p:sp>
      <p:sp>
        <p:nvSpPr>
          <p:cNvPr id="19" name="矩形 18"/>
          <p:cNvSpPr/>
          <p:nvPr/>
        </p:nvSpPr>
        <p:spPr>
          <a:xfrm>
            <a:off x="191999" y="6174713"/>
            <a:ext cx="1180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06925" y="772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 smtClean="0">
                <a:solidFill>
                  <a:srgbClr val="D1AA73"/>
                </a:solidFill>
              </a:rPr>
              <a:t>               </a:t>
            </a:r>
            <a:endParaRPr lang="zh-CN" altLang="en-US" u="sng" dirty="0">
              <a:solidFill>
                <a:srgbClr val="D1AA7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7435" y="5876067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46875" y="2667182"/>
            <a:ext cx="60598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每個人都有很多無人可說的心裡話，爛在肚子裡成了秘密。那是我們的本我的欲望和超我的約束矛盾無法調和，能量無處釋放，自我也就越來越壓抑。</a:t>
            </a:r>
            <a:r>
              <a:rPr lang="en-US" altLang="zh-CN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heart </a:t>
            </a:r>
            <a:r>
              <a:rPr lang="en-US" altLang="zh-CN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voice </a:t>
            </a:r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給你的心靈一個釋放的通道，給自我一個調節的平臺。</a:t>
            </a:r>
            <a:endParaRPr lang="zh-CN" altLang="en-US" sz="28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587" y="1737134"/>
            <a:ext cx="2841497" cy="402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835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8"/>
          <p:cNvSpPr/>
          <p:nvPr/>
        </p:nvSpPr>
        <p:spPr>
          <a:xfrm flipH="1">
            <a:off x="-192664" y="3744205"/>
            <a:ext cx="12509594" cy="4127327"/>
          </a:xfrm>
          <a:prstGeom prst="rect">
            <a:avLst/>
          </a:prstGeom>
          <a:solidFill>
            <a:srgbClr val="255D6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marL="0" marR="0" lvl="0" indent="0" algn="ctr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dobe 繁黑體 Std B"/>
              <a:cs typeface="+mn-cs"/>
            </a:endParaRPr>
          </a:p>
        </p:txBody>
      </p:sp>
      <p:cxnSp>
        <p:nvCxnSpPr>
          <p:cNvPr id="24" name="Straight Connector 26"/>
          <p:cNvCxnSpPr/>
          <p:nvPr/>
        </p:nvCxnSpPr>
        <p:spPr>
          <a:xfrm flipV="1">
            <a:off x="2254267" y="4855311"/>
            <a:ext cx="1320584" cy="27519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7"/>
          <p:cNvCxnSpPr/>
          <p:nvPr/>
        </p:nvCxnSpPr>
        <p:spPr>
          <a:xfrm flipV="1">
            <a:off x="4474634" y="4858532"/>
            <a:ext cx="1174604" cy="9726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8"/>
          <p:cNvCxnSpPr/>
          <p:nvPr/>
        </p:nvCxnSpPr>
        <p:spPr>
          <a:xfrm>
            <a:off x="6650415" y="4882830"/>
            <a:ext cx="1194103" cy="19449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3"/>
          <p:cNvSpPr txBox="1">
            <a:spLocks/>
          </p:cNvSpPr>
          <p:nvPr/>
        </p:nvSpPr>
        <p:spPr>
          <a:xfrm>
            <a:off x="8342852" y="592035"/>
            <a:ext cx="3052233" cy="709084"/>
          </a:xfrm>
          <a:prstGeom prst="rect">
            <a:avLst/>
          </a:prstGeom>
        </p:spPr>
        <p:txBody>
          <a:bodyPr lIns="121917" tIns="60958" rIns="121917" bIns="60958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dobe 繁黑體 Std B"/>
                <a:ea typeface="+mn-ea"/>
                <a:cs typeface="+mj-cs"/>
              </a:rPr>
              <a:t>We Will do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dobe 繁黑體 Std B"/>
              <a:ea typeface="+mn-ea"/>
              <a:cs typeface="+mj-cs"/>
            </a:endParaRPr>
          </a:p>
        </p:txBody>
      </p:sp>
      <p:sp>
        <p:nvSpPr>
          <p:cNvPr id="30" name="Title 13"/>
          <p:cNvSpPr txBox="1">
            <a:spLocks/>
          </p:cNvSpPr>
          <p:nvPr/>
        </p:nvSpPr>
        <p:spPr>
          <a:xfrm>
            <a:off x="775760" y="592035"/>
            <a:ext cx="3054349" cy="709084"/>
          </a:xfrm>
          <a:prstGeom prst="rect">
            <a:avLst/>
          </a:prstGeom>
        </p:spPr>
        <p:txBody>
          <a:bodyPr lIns="121917" tIns="60958" rIns="121917" bIns="60958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dobe 繁黑體 Std B"/>
                <a:ea typeface="+mn-ea"/>
                <a:cs typeface="+mj-cs"/>
              </a:rPr>
              <a:t>We Can Do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dobe 繁黑體 Std B"/>
              <a:ea typeface="+mn-ea"/>
              <a:cs typeface="+mj-cs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98034" y="5545491"/>
            <a:ext cx="2374900" cy="810996"/>
            <a:chOff x="449301" y="4158869"/>
            <a:chExt cx="1780309" cy="608269"/>
          </a:xfrm>
        </p:grpSpPr>
        <p:sp>
          <p:nvSpPr>
            <p:cNvPr id="24609" name="文本框 35"/>
            <p:cNvSpPr txBox="1">
              <a:spLocks noChangeArrowheads="1"/>
            </p:cNvSpPr>
            <p:nvPr/>
          </p:nvSpPr>
          <p:spPr bwMode="auto">
            <a:xfrm>
              <a:off x="449301" y="4158869"/>
              <a:ext cx="1691256" cy="346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註</a:t>
              </a:r>
              <a:r>
                <a:rPr kumimoji="0" lang="zh-CN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冊登錄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  <p:sp>
          <p:nvSpPr>
            <p:cNvPr id="24610" name="文本框 36"/>
            <p:cNvSpPr txBox="1">
              <a:spLocks noChangeArrowheads="1"/>
            </p:cNvSpPr>
            <p:nvPr/>
          </p:nvSpPr>
          <p:spPr bwMode="auto">
            <a:xfrm>
              <a:off x="449301" y="4547839"/>
              <a:ext cx="1780309" cy="21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424518" y="4516968"/>
            <a:ext cx="747745" cy="747745"/>
            <a:chOff x="4052453" y="3044495"/>
            <a:chExt cx="613105" cy="613105"/>
          </a:xfrm>
        </p:grpSpPr>
        <p:sp>
          <p:nvSpPr>
            <p:cNvPr id="39" name="椭圆 38"/>
            <p:cNvSpPr/>
            <p:nvPr/>
          </p:nvSpPr>
          <p:spPr>
            <a:xfrm>
              <a:off x="4052453" y="3044495"/>
              <a:ext cx="613105" cy="61310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24608" name="文本框 39"/>
            <p:cNvSpPr txBox="1">
              <a:spLocks noChangeArrowheads="1"/>
            </p:cNvSpPr>
            <p:nvPr/>
          </p:nvSpPr>
          <p:spPr bwMode="auto">
            <a:xfrm>
              <a:off x="4100945" y="3110346"/>
              <a:ext cx="512619" cy="49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ntAwesome"/>
                  <a:ea typeface="华文细黑" pitchFamily="2" charset="-122"/>
                  <a:cs typeface="+mn-cs"/>
                </a:rPr>
                <a:t></a:t>
              </a:r>
              <a:endParaRPr kumimoji="0" lang="zh-CN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3657601" y="4495314"/>
            <a:ext cx="817033" cy="817033"/>
            <a:chOff x="4052453" y="3044495"/>
            <a:chExt cx="613105" cy="613105"/>
          </a:xfrm>
        </p:grpSpPr>
        <p:sp>
          <p:nvSpPr>
            <p:cNvPr id="34" name="椭圆 33"/>
            <p:cNvSpPr/>
            <p:nvPr/>
          </p:nvSpPr>
          <p:spPr>
            <a:xfrm>
              <a:off x="4052453" y="3044495"/>
              <a:ext cx="613105" cy="61310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24606" name="文本框 34"/>
            <p:cNvSpPr txBox="1">
              <a:spLocks noChangeArrowheads="1"/>
            </p:cNvSpPr>
            <p:nvPr/>
          </p:nvSpPr>
          <p:spPr bwMode="auto">
            <a:xfrm>
              <a:off x="4100945" y="3110346"/>
              <a:ext cx="512619" cy="49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ntAwesome"/>
                  <a:ea typeface="华文细黑" pitchFamily="2" charset="-122"/>
                  <a:cs typeface="+mn-cs"/>
                </a:rPr>
                <a:t></a:t>
              </a:r>
              <a:endParaRPr kumimoji="0" lang="zh-CN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2592127" y="5571674"/>
            <a:ext cx="2865511" cy="497040"/>
            <a:chOff x="2642318" y="4178502"/>
            <a:chExt cx="1941218" cy="372793"/>
          </a:xfrm>
        </p:grpSpPr>
        <p:sp>
          <p:nvSpPr>
            <p:cNvPr id="44" name="文本框 43"/>
            <p:cNvSpPr txBox="1"/>
            <p:nvPr/>
          </p:nvSpPr>
          <p:spPr>
            <a:xfrm>
              <a:off x="2798468" y="4178502"/>
              <a:ext cx="1785068" cy="300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發送</a:t>
              </a: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匿名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消息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繁黑體 Std B"/>
                <a:cs typeface="Open Sans" panose="020B0606030504020204" pitchFamily="34" charset="0"/>
              </a:endParaRPr>
            </a:p>
          </p:txBody>
        </p:sp>
        <p:sp>
          <p:nvSpPr>
            <p:cNvPr id="24604" name="文本框 44"/>
            <p:cNvSpPr txBox="1">
              <a:spLocks noChangeArrowheads="1"/>
            </p:cNvSpPr>
            <p:nvPr/>
          </p:nvSpPr>
          <p:spPr bwMode="auto">
            <a:xfrm>
              <a:off x="2642318" y="4331996"/>
              <a:ext cx="1780309" cy="21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5717246" y="4524771"/>
            <a:ext cx="817033" cy="817033"/>
            <a:chOff x="4052453" y="3044495"/>
            <a:chExt cx="613105" cy="613105"/>
          </a:xfrm>
        </p:grpSpPr>
        <p:sp>
          <p:nvSpPr>
            <p:cNvPr id="42" name="椭圆 41"/>
            <p:cNvSpPr/>
            <p:nvPr/>
          </p:nvSpPr>
          <p:spPr>
            <a:xfrm>
              <a:off x="4052453" y="3044495"/>
              <a:ext cx="613105" cy="61310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24602" name="文本框 42"/>
            <p:cNvSpPr txBox="1">
              <a:spLocks noChangeArrowheads="1"/>
            </p:cNvSpPr>
            <p:nvPr/>
          </p:nvSpPr>
          <p:spPr bwMode="auto">
            <a:xfrm>
              <a:off x="4100945" y="3110346"/>
              <a:ext cx="512619" cy="496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ntAwesome"/>
                  <a:ea typeface="华文细黑" pitchFamily="2" charset="-122"/>
                  <a:cs typeface="+mn-cs"/>
                </a:rPr>
                <a:t></a:t>
              </a:r>
              <a:endParaRPr kumimoji="0" lang="zh-CN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5221195" y="5567385"/>
            <a:ext cx="3213721" cy="523222"/>
            <a:chOff x="4196476" y="4158865"/>
            <a:chExt cx="2411268" cy="392430"/>
          </a:xfrm>
        </p:grpSpPr>
        <p:sp>
          <p:nvSpPr>
            <p:cNvPr id="24599" name="文本框 45"/>
            <p:cNvSpPr txBox="1">
              <a:spLocks noChangeArrowheads="1"/>
            </p:cNvSpPr>
            <p:nvPr/>
          </p:nvSpPr>
          <p:spPr bwMode="auto">
            <a:xfrm>
              <a:off x="4196476" y="4158865"/>
              <a:ext cx="1683447" cy="30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發送語音消息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  <p:sp>
          <p:nvSpPr>
            <p:cNvPr id="24600" name="文本框 46"/>
            <p:cNvSpPr txBox="1">
              <a:spLocks noChangeArrowheads="1"/>
            </p:cNvSpPr>
            <p:nvPr/>
          </p:nvSpPr>
          <p:spPr bwMode="auto">
            <a:xfrm>
              <a:off x="4827435" y="4331996"/>
              <a:ext cx="1780309" cy="21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7933278" y="4536740"/>
            <a:ext cx="819149" cy="819151"/>
            <a:chOff x="4052453" y="3044495"/>
            <a:chExt cx="613105" cy="613105"/>
          </a:xfrm>
        </p:grpSpPr>
        <p:sp>
          <p:nvSpPr>
            <p:cNvPr id="52" name="椭圆 51"/>
            <p:cNvSpPr/>
            <p:nvPr/>
          </p:nvSpPr>
          <p:spPr>
            <a:xfrm>
              <a:off x="4052453" y="3044495"/>
              <a:ext cx="613105" cy="61310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24598" name="文本框 52"/>
            <p:cNvSpPr txBox="1">
              <a:spLocks noChangeArrowheads="1"/>
            </p:cNvSpPr>
            <p:nvPr/>
          </p:nvSpPr>
          <p:spPr bwMode="auto">
            <a:xfrm>
              <a:off x="4100945" y="3110346"/>
              <a:ext cx="512619" cy="495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ntAwesome"/>
                  <a:ea typeface="华文细黑" pitchFamily="2" charset="-122"/>
                  <a:cs typeface="+mn-cs"/>
                </a:rPr>
                <a:t></a:t>
              </a:r>
              <a:endParaRPr kumimoji="0" lang="zh-CN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7203510" y="5607814"/>
            <a:ext cx="2374900" cy="629412"/>
            <a:chOff x="6781856" y="4109962"/>
            <a:chExt cx="1780309" cy="472076"/>
          </a:xfrm>
        </p:grpSpPr>
        <p:sp>
          <p:nvSpPr>
            <p:cNvPr id="24595" name="文本框 53"/>
            <p:cNvSpPr txBox="1">
              <a:spLocks noChangeArrowheads="1"/>
            </p:cNvSpPr>
            <p:nvPr/>
          </p:nvSpPr>
          <p:spPr bwMode="auto">
            <a:xfrm>
              <a:off x="7042257" y="4109962"/>
              <a:ext cx="1460739" cy="30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添加背景音樂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  <p:sp>
          <p:nvSpPr>
            <p:cNvPr id="24596" name="文本框 54"/>
            <p:cNvSpPr txBox="1">
              <a:spLocks noChangeArrowheads="1"/>
            </p:cNvSpPr>
            <p:nvPr/>
          </p:nvSpPr>
          <p:spPr bwMode="auto">
            <a:xfrm>
              <a:off x="6781856" y="4362739"/>
              <a:ext cx="1780309" cy="21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cxnSp>
        <p:nvCxnSpPr>
          <p:cNvPr id="47" name="Straight Connector 28"/>
          <p:cNvCxnSpPr/>
          <p:nvPr/>
        </p:nvCxnSpPr>
        <p:spPr>
          <a:xfrm>
            <a:off x="8809567" y="4923564"/>
            <a:ext cx="1194103" cy="19449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10095527" y="4546006"/>
            <a:ext cx="819149" cy="819151"/>
            <a:chOff x="4052453" y="3044495"/>
            <a:chExt cx="613105" cy="613105"/>
          </a:xfrm>
        </p:grpSpPr>
        <p:sp>
          <p:nvSpPr>
            <p:cNvPr id="50" name="椭圆 49"/>
            <p:cNvSpPr/>
            <p:nvPr/>
          </p:nvSpPr>
          <p:spPr>
            <a:xfrm>
              <a:off x="4052453" y="3044495"/>
              <a:ext cx="613105" cy="613105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53" name="文本框 52"/>
            <p:cNvSpPr txBox="1">
              <a:spLocks noChangeArrowheads="1"/>
            </p:cNvSpPr>
            <p:nvPr/>
          </p:nvSpPr>
          <p:spPr bwMode="auto">
            <a:xfrm>
              <a:off x="4100945" y="3110346"/>
              <a:ext cx="512619" cy="495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ontAwesome"/>
                  <a:ea typeface="华文细黑" pitchFamily="2" charset="-122"/>
                  <a:cs typeface="+mn-cs"/>
                </a:rPr>
                <a:t></a:t>
              </a:r>
              <a:endParaRPr kumimoji="0" lang="zh-CN" alt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9158940" y="5571674"/>
            <a:ext cx="2374900" cy="828298"/>
            <a:chOff x="6781856" y="3960792"/>
            <a:chExt cx="1780309" cy="621246"/>
          </a:xfrm>
        </p:grpSpPr>
        <p:sp>
          <p:nvSpPr>
            <p:cNvPr id="55" name="文本框 53"/>
            <p:cNvSpPr txBox="1">
              <a:spLocks noChangeArrowheads="1"/>
            </p:cNvSpPr>
            <p:nvPr/>
          </p:nvSpPr>
          <p:spPr bwMode="auto">
            <a:xfrm>
              <a:off x="7101426" y="3960792"/>
              <a:ext cx="1460739" cy="30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使用變聲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器</a:t>
              </a:r>
            </a:p>
          </p:txBody>
        </p:sp>
        <p:sp>
          <p:nvSpPr>
            <p:cNvPr id="56" name="文本框 54"/>
            <p:cNvSpPr txBox="1">
              <a:spLocks noChangeArrowheads="1"/>
            </p:cNvSpPr>
            <p:nvPr/>
          </p:nvSpPr>
          <p:spPr bwMode="auto">
            <a:xfrm>
              <a:off x="6781856" y="4362739"/>
              <a:ext cx="1780309" cy="219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684213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62844" y="2035788"/>
            <a:ext cx="1042502" cy="1349669"/>
            <a:chOff x="3432132" y="2029216"/>
            <a:chExt cx="1042502" cy="1349669"/>
          </a:xfrm>
        </p:grpSpPr>
        <p:sp>
          <p:nvSpPr>
            <p:cNvPr id="20" name="圆角矩形 19"/>
            <p:cNvSpPr/>
            <p:nvPr/>
          </p:nvSpPr>
          <p:spPr>
            <a:xfrm>
              <a:off x="3432132" y="2029216"/>
              <a:ext cx="1042502" cy="1349669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21" name="矩形标注 20"/>
            <p:cNvSpPr/>
            <p:nvPr/>
          </p:nvSpPr>
          <p:spPr>
            <a:xfrm>
              <a:off x="3644139" y="2209131"/>
              <a:ext cx="568467" cy="250521"/>
            </a:xfrm>
            <a:prstGeom prst="wedgeRectCallou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62" name="矩形标注 61"/>
            <p:cNvSpPr/>
            <p:nvPr/>
          </p:nvSpPr>
          <p:spPr>
            <a:xfrm>
              <a:off x="3627752" y="2583520"/>
              <a:ext cx="568467" cy="250521"/>
            </a:xfrm>
            <a:prstGeom prst="wedgeRectCallou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754506" y="2964800"/>
              <a:ext cx="347732" cy="284489"/>
            </a:xfrm>
            <a:prstGeom prst="rect">
              <a:avLst/>
            </a:prstGeom>
            <a:noFill/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cs typeface="+mn-cs"/>
                </a:rPr>
                <a:t>+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cs typeface="+mn-cs"/>
              </a:endParaRPr>
            </a:p>
          </p:txBody>
        </p:sp>
      </p:grpSp>
      <p:pic>
        <p:nvPicPr>
          <p:cNvPr id="3075" name="Picture 3" descr="C:\Users\sss\Desktop\Voice 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454" y="2161395"/>
            <a:ext cx="1148961" cy="114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sss\Desktop\login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95" y="206267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ss\Desktop\Music 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551" y="2254867"/>
            <a:ext cx="920970" cy="92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ss\Downloads\声音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777" y="2340963"/>
            <a:ext cx="1073226" cy="94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ss\Desktop\QQ图片2017121521345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590" y="210405"/>
            <a:ext cx="1472343" cy="147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0679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5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7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9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1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950"/>
                            </p:stCondLst>
                            <p:childTnLst>
                              <p:par>
                                <p:cTn id="10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28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9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0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50"/>
                            </p:stCondLst>
                            <p:childTnLst>
                              <p:par>
                                <p:cTn id="13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3"/>
          <p:cNvSpPr>
            <a:spLocks noChangeAspect="1"/>
          </p:cNvSpPr>
          <p:nvPr/>
        </p:nvSpPr>
        <p:spPr>
          <a:xfrm>
            <a:off x="7947025" y="3134764"/>
            <a:ext cx="624416" cy="626533"/>
          </a:xfrm>
          <a:prstGeom prst="diamond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cs typeface="+mn-cs"/>
              </a:rPr>
              <a:t>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9419841" y="3163802"/>
            <a:ext cx="2278262" cy="1113978"/>
            <a:chOff x="6062004" y="2059093"/>
            <a:chExt cx="1709130" cy="835875"/>
          </a:xfrm>
        </p:grpSpPr>
        <p:sp>
          <p:nvSpPr>
            <p:cNvPr id="16411" name="Rectangle 23"/>
            <p:cNvSpPr>
              <a:spLocks noChangeArrowheads="1"/>
            </p:cNvSpPr>
            <p:nvPr/>
          </p:nvSpPr>
          <p:spPr bwMode="auto">
            <a:xfrm>
              <a:off x="6792439" y="2698669"/>
              <a:ext cx="437786" cy="196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l" defTabSz="10874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062004" y="2059093"/>
              <a:ext cx="1709130" cy="4849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功能簡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潔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繁黑體 Std B"/>
                <a:cs typeface="Open Sans" panose="020B0606030504020204" pitchFamily="34" charset="0"/>
              </a:endParaRPr>
            </a:p>
          </p:txBody>
        </p:sp>
      </p:grpSp>
      <p:sp>
        <p:nvSpPr>
          <p:cNvPr id="12" name="Oval 53"/>
          <p:cNvSpPr>
            <a:spLocks noChangeAspect="1"/>
          </p:cNvSpPr>
          <p:nvPr/>
        </p:nvSpPr>
        <p:spPr>
          <a:xfrm>
            <a:off x="7947025" y="4658315"/>
            <a:ext cx="624416" cy="624416"/>
          </a:xfrm>
          <a:prstGeom prst="diamond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cs typeface="+mn-cs"/>
              </a:rPr>
              <a:t>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8950266" y="4668189"/>
            <a:ext cx="3361042" cy="778481"/>
            <a:chOff x="5992328" y="2801069"/>
            <a:chExt cx="2521421" cy="429021"/>
          </a:xfrm>
        </p:grpSpPr>
        <p:sp>
          <p:nvSpPr>
            <p:cNvPr id="16409" name="Rectangle 23"/>
            <p:cNvSpPr>
              <a:spLocks noChangeArrowheads="1"/>
            </p:cNvSpPr>
            <p:nvPr/>
          </p:nvSpPr>
          <p:spPr bwMode="auto">
            <a:xfrm>
              <a:off x="6258927" y="3033791"/>
              <a:ext cx="2254822" cy="196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l" defTabSz="10874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992328" y="2801069"/>
              <a:ext cx="2165410" cy="3561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滿足</a:t>
              </a:r>
              <a:r>
                <a:rPr kumimoji="0" lang="zh-CN" altLang="en-US" sz="3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需求</a:t>
              </a:r>
              <a:endPara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繁黑體 Std B"/>
                <a:cs typeface="Open Sans" panose="020B0606030504020204" pitchFamily="34" charset="0"/>
              </a:endParaRPr>
            </a:p>
          </p:txBody>
        </p:sp>
      </p:grpSp>
      <p:sp>
        <p:nvSpPr>
          <p:cNvPr id="18" name="Oval 53"/>
          <p:cNvSpPr>
            <a:spLocks noChangeAspect="1"/>
          </p:cNvSpPr>
          <p:nvPr/>
        </p:nvSpPr>
        <p:spPr>
          <a:xfrm>
            <a:off x="3646124" y="3096374"/>
            <a:ext cx="626533" cy="624417"/>
          </a:xfrm>
          <a:prstGeom prst="diamond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cs typeface="+mn-cs"/>
              </a:rPr>
              <a:t></a:t>
            </a: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0" y="3012906"/>
            <a:ext cx="3676324" cy="707885"/>
            <a:chOff x="916775" y="2125077"/>
            <a:chExt cx="2254822" cy="239772"/>
          </a:xfrm>
        </p:grpSpPr>
        <p:sp>
          <p:nvSpPr>
            <p:cNvPr id="16405" name="Rectangle 23"/>
            <p:cNvSpPr>
              <a:spLocks noChangeArrowheads="1"/>
            </p:cNvSpPr>
            <p:nvPr/>
          </p:nvSpPr>
          <p:spPr bwMode="auto">
            <a:xfrm>
              <a:off x="916775" y="2126671"/>
              <a:ext cx="2254822" cy="196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l" defTabSz="10874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364402" y="2125077"/>
              <a:ext cx="1461216" cy="23977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ea typeface="+mj-ea"/>
                  <a:cs typeface="Open Sans" panose="020B0606030504020204" pitchFamily="34" charset="0"/>
                </a:rPr>
                <a:t>差異化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繁黑體 Std B"/>
                <a:ea typeface="+mj-ea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0" y="4383549"/>
            <a:ext cx="3006240" cy="707886"/>
            <a:chOff x="914823" y="2853180"/>
            <a:chExt cx="2254822" cy="530354"/>
          </a:xfrm>
        </p:grpSpPr>
        <p:sp>
          <p:nvSpPr>
            <p:cNvPr id="16403" name="Rectangle 23"/>
            <p:cNvSpPr>
              <a:spLocks noChangeArrowheads="1"/>
            </p:cNvSpPr>
            <p:nvPr/>
          </p:nvSpPr>
          <p:spPr bwMode="auto">
            <a:xfrm>
              <a:off x="914823" y="2968433"/>
              <a:ext cx="2254822" cy="1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1pPr>
              <a:lvl2pPr marL="742950" indent="-28575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2pPr>
              <a:lvl3pPr marL="11430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3pPr>
              <a:lvl4pPr marL="16002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4pPr>
              <a:lvl5pPr marL="2057400" indent="-228600" defTabSz="1087438"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5pPr>
              <a:lvl6pPr marL="25146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6pPr>
              <a:lvl7pPr marL="29718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7pPr>
              <a:lvl8pPr marL="34290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8pPr>
              <a:lvl9pPr marL="3886200" indent="-228600" defTabSz="1087438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华文细黑" pitchFamily="2" charset="-122"/>
                  <a:ea typeface="华文细黑" pitchFamily="2" charset="-122"/>
                </a:defRPr>
              </a:lvl9pPr>
            </a:lstStyle>
            <a:p>
              <a:pPr marL="0" marR="0" lvl="0" indent="0" algn="l" defTabSz="108743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Arial" pitchFamily="3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25387" y="2853180"/>
              <a:ext cx="1460592" cy="5303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3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繁黑體 Std B"/>
                  <a:cs typeface="Open Sans" panose="020B0606030504020204" pitchFamily="34" charset="0"/>
                </a:rPr>
                <a:t>趣味性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繁黑體 Std B"/>
                <a:cs typeface="Open Sans" panose="020B0606030504020204" pitchFamily="34" charset="0"/>
              </a:endParaRPr>
            </a:p>
          </p:txBody>
        </p:sp>
      </p:grpSp>
      <p:sp>
        <p:nvSpPr>
          <p:cNvPr id="25" name="Oval 53"/>
          <p:cNvSpPr>
            <a:spLocks noChangeAspect="1"/>
          </p:cNvSpPr>
          <p:nvPr/>
        </p:nvSpPr>
        <p:spPr>
          <a:xfrm>
            <a:off x="3646124" y="4480338"/>
            <a:ext cx="624417" cy="624417"/>
          </a:xfrm>
          <a:prstGeom prst="diamond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marL="0" marR="0" lvl="0" indent="0" algn="ctr" defTabSz="9143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ontAwesome" pitchFamily="2" charset="0"/>
                <a:cs typeface="+mn-cs"/>
              </a:rPr>
              <a:t></a:t>
            </a:r>
          </a:p>
        </p:txBody>
      </p:sp>
      <p:sp>
        <p:nvSpPr>
          <p:cNvPr id="29" name="文本框 7"/>
          <p:cNvSpPr txBox="1">
            <a:spLocks noChangeArrowheads="1"/>
          </p:cNvSpPr>
          <p:nvPr/>
        </p:nvSpPr>
        <p:spPr bwMode="auto">
          <a:xfrm>
            <a:off x="3458569" y="509104"/>
            <a:ext cx="4931833" cy="954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Design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 bwMode="auto">
          <a:xfrm>
            <a:off x="1386855" y="1463207"/>
            <a:ext cx="9516533" cy="42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/>
          <a:lstStyle>
            <a:lvl1pPr defTabSz="1087438">
              <a:lnSpc>
                <a:spcPct val="90000"/>
              </a:lnSpc>
              <a:spcBef>
                <a:spcPts val="750"/>
              </a:spcBef>
              <a:buFont typeface="Arial" pitchFamily="34" charset="0"/>
              <a:buChar char="•"/>
              <a:defRPr sz="21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1pPr>
            <a:lvl2pPr marL="742950" indent="-285750" defTabSz="1087438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defTabSz="1087438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3pPr>
            <a:lvl4pPr marL="1600200" indent="-228600" defTabSz="1087438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defTabSz="1087438">
              <a:lnSpc>
                <a:spcPct val="90000"/>
              </a:lnSpc>
              <a:spcBef>
                <a:spcPts val="375"/>
              </a:spcBef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defTabSz="10874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6pPr>
            <a:lvl7pPr marL="2971800" indent="-228600" defTabSz="10874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7pPr>
            <a:lvl8pPr marL="3429000" indent="-228600" defTabSz="10874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8pPr>
            <a:lvl9pPr marL="3886200" indent="-228600" defTabSz="1087438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itchFamily="34" charset="0"/>
              <a:buChar char="•"/>
              <a:defRPr sz="13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9pPr>
          </a:lstStyle>
          <a:p>
            <a:pPr marL="0" marR="0" lvl="0" indent="0" algn="ctr" defTabSz="108743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Arial" pitchFamily="34" charset="0"/>
              </a:rPr>
              <a:t>what the features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Arial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71009" y="2133004"/>
            <a:ext cx="2449984" cy="3790951"/>
            <a:chOff x="4871009" y="2133004"/>
            <a:chExt cx="2449984" cy="379095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871009" y="2133004"/>
              <a:ext cx="2449984" cy="3790951"/>
            </a:xfrm>
            <a:prstGeom prst="rect">
              <a:avLst/>
            </a:prstGeom>
            <a:effectLst>
              <a:reflection stA="29000" endPos="11000" dist="12700" dir="5400000" sy="-100000" algn="bl" rotWithShape="0"/>
            </a:effectLst>
          </p:spPr>
        </p:pic>
        <p:pic>
          <p:nvPicPr>
            <p:cNvPr id="2051" name="Picture 3" descr="C:\Users\sss\Desktop\QQ图片20171215213945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307" y="2685974"/>
              <a:ext cx="2007388" cy="2675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4977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2" grpId="0" animBg="1"/>
      <p:bldP spid="12" grpId="1" animBg="1"/>
      <p:bldP spid="12" grpId="2" animBg="1"/>
      <p:bldP spid="18" grpId="0" animBg="1"/>
      <p:bldP spid="18" grpId="1" animBg="1"/>
      <p:bldP spid="18" grpId="2" animBg="1"/>
      <p:bldP spid="25" grpId="0" animBg="1"/>
      <p:bldP spid="25" grpId="1" animBg="1"/>
      <p:bldP spid="25" grpId="2" animBg="1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2000" y="594440"/>
            <a:ext cx="11808000" cy="5688000"/>
          </a:xfrm>
          <a:prstGeom prst="rect">
            <a:avLst/>
          </a:prstGeom>
          <a:solidFill>
            <a:srgbClr val="534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490707" y="426621"/>
            <a:ext cx="1210588" cy="400110"/>
          </a:xfrm>
          <a:prstGeom prst="rect">
            <a:avLst/>
          </a:prstGeom>
          <a:solidFill>
            <a:srgbClr val="D1AA73"/>
          </a:solidFill>
          <a:effectLst>
            <a:outerShdw blurRad="25400" algn="ctr" rotWithShape="0">
              <a:schemeClr val="tx1">
                <a:alpha val="4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所需技術</a:t>
            </a:r>
            <a:endParaRPr lang="zh-CN" altLang="en-US" sz="2000" dirty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32461" y="1183892"/>
            <a:ext cx="894245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Java: APP</a:t>
            </a:r>
            <a:r>
              <a:rPr lang="zh-CN" altLang="en-US" b="1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介面開發</a:t>
            </a:r>
            <a:endParaRPr lang="en-US" altLang="zh-CN" b="1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Firebase: </a:t>
            </a:r>
            <a:r>
              <a:rPr lang="zh-CN" altLang="en-US" b="1" dirty="0" smtClean="0">
                <a:solidFill>
                  <a:schemeClr val="bg1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用戶註冊，登錄驗證，留言儲存</a:t>
            </a:r>
            <a:endParaRPr lang="en-US" altLang="zh-CN" b="1" dirty="0" smtClean="0">
              <a:solidFill>
                <a:schemeClr val="bg1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1999" y="6174713"/>
            <a:ext cx="1180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606925" y="7723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u="sng" dirty="0" smtClean="0">
                <a:solidFill>
                  <a:srgbClr val="D1AA73"/>
                </a:solidFill>
              </a:rPr>
              <a:t>               </a:t>
            </a:r>
            <a:endParaRPr lang="zh-CN" altLang="en-US" u="sng" dirty="0">
              <a:solidFill>
                <a:srgbClr val="D1AA73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77435" y="5876067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93" y="2696367"/>
            <a:ext cx="3820654" cy="21630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39" y="2696367"/>
            <a:ext cx="4326032" cy="216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25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sp>
        <p:nvSpPr>
          <p:cNvPr id="3073" name="AutoShape 1" descr="C:\Users\MacBook Air\Documents\Tencent Files\2601653435\Image\C2C\0U[`LZZIEN3HD`QNEE9K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C:\Users\USER1\AppData\Local\LINE\Cache\tmp\15151649701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576" y="2212679"/>
            <a:ext cx="7732847" cy="24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4"/>
          <a:stretch/>
        </p:blipFill>
        <p:spPr>
          <a:xfrm>
            <a:off x="0" y="-24063"/>
            <a:ext cx="12192000" cy="6916557"/>
          </a:xfrm>
          <a:prstGeom prst="rect">
            <a:avLst/>
          </a:prstGeom>
        </p:spPr>
      </p:pic>
      <p:pic>
        <p:nvPicPr>
          <p:cNvPr id="2050" name="Picture 2" descr="C:\Users\USER1\AppData\Local\LINE\Cache\tmp\151516509329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06" y="579822"/>
            <a:ext cx="9692387" cy="570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5062728" y="6594269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APP </a:t>
            </a:r>
            <a:r>
              <a:rPr lang="en-US" altLang="zh-CN" sz="12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programming</a:t>
            </a:r>
            <a:endParaRPr lang="zh-CN" altLang="en-US" sz="1200" b="1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质朴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3">
      <a:majorFont>
        <a:latin typeface="Trebuchet MS"/>
        <a:ea typeface="Adobe 繁黑體 Std B"/>
        <a:cs typeface=""/>
      </a:majorFont>
      <a:minorFont>
        <a:latin typeface="Trebuchet MS"/>
        <a:ea typeface="Adobe 繁黑體 Std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2627</TotalTime>
  <Words>221</Words>
  <Application>Microsoft Office PowerPoint</Application>
  <PresentationFormat>宽屏</PresentationFormat>
  <Paragraphs>57</Paragraphs>
  <Slides>15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35" baseType="lpstr">
      <vt:lpstr>华文细黑</vt:lpstr>
      <vt:lpstr>Wingdings 3</vt:lpstr>
      <vt:lpstr>Open Sans</vt:lpstr>
      <vt:lpstr>幼圆</vt:lpstr>
      <vt:lpstr>Arial</vt:lpstr>
      <vt:lpstr>华文新魏</vt:lpstr>
      <vt:lpstr>宋体</vt:lpstr>
      <vt:lpstr>FontAwesome</vt:lpstr>
      <vt:lpstr>Wingdings</vt:lpstr>
      <vt:lpstr>Gill Sans MT</vt:lpstr>
      <vt:lpstr>Bookman Old Style</vt:lpstr>
      <vt:lpstr>Adobe 繁黑體 Std B</vt:lpstr>
      <vt:lpstr>Calibri</vt:lpstr>
      <vt:lpstr>张海山锐线体简</vt:lpstr>
      <vt:lpstr>Trebuchet MS</vt:lpstr>
      <vt:lpstr>造字工房悦黑体验版常规体</vt:lpstr>
      <vt:lpstr>Microsoft JhengHei Light</vt:lpstr>
      <vt:lpstr>微軟正黑體</vt:lpstr>
      <vt:lpstr>质朴</vt:lpstr>
      <vt:lpstr>1_Office 佈景主題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Intenet Programing</dc:title>
  <dc:creator>咪啪的喵</dc:creator>
  <cp:lastModifiedBy>咪啪的喵</cp:lastModifiedBy>
  <cp:revision>508</cp:revision>
  <dcterms:created xsi:type="dcterms:W3CDTF">2015-07-31T08:22:33Z</dcterms:created>
  <dcterms:modified xsi:type="dcterms:W3CDTF">2018-01-05T15:59:51Z</dcterms:modified>
</cp:coreProperties>
</file>